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55" r:id="rId2"/>
    <p:sldId id="356" r:id="rId3"/>
    <p:sldId id="260" r:id="rId4"/>
    <p:sldId id="276" r:id="rId5"/>
    <p:sldId id="277" r:id="rId6"/>
    <p:sldId id="357" r:id="rId7"/>
    <p:sldId id="354" r:id="rId8"/>
    <p:sldId id="321" r:id="rId9"/>
    <p:sldId id="272" r:id="rId10"/>
    <p:sldId id="329" r:id="rId11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434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@ClaudioESSilva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Cláudio Silva - @ClaudioESSilva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First Major Contributor to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Portuguese VG Co-lead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and Data Architect at RedGlue</a:t>
            </a:r>
          </a:p>
          <a:p>
            <a:pPr hangingPunct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</a:t>
            </a:r>
            <a:r>
              <a:rPr lang="en-US" sz="2400"/>
              <a:t>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4646</TotalTime>
  <Words>448</Words>
  <Application>Microsoft Office PowerPoint</Application>
  <PresentationFormat>Custom</PresentationFormat>
  <Paragraphs>79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204</cp:revision>
  <dcterms:modified xsi:type="dcterms:W3CDTF">2017-06-01T00:19:25Z</dcterms:modified>
</cp:coreProperties>
</file>